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4"/>
  </p:notesMasterIdLst>
  <p:sldIdLst>
    <p:sldId id="256" r:id="rId2"/>
    <p:sldId id="257" r:id="rId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FFCC00"/>
    <a:srgbClr val="3333CC"/>
    <a:srgbClr val="000066"/>
    <a:srgbClr val="000000"/>
    <a:srgbClr val="FFFFFF"/>
    <a:srgbClr val="0066FF"/>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381" autoAdjust="0"/>
    <p:restoredTop sz="94660"/>
  </p:normalViewPr>
  <p:slideViewPr>
    <p:cSldViewPr snapToGrid="0" snapToObjects="1">
      <p:cViewPr varScale="1">
        <p:scale>
          <a:sx n="61" d="100"/>
          <a:sy n="61" d="100"/>
        </p:scale>
        <p:origin x="936"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F483BF8-302B-4ECE-A0CA-3ACA56F361D5}" type="datetimeFigureOut">
              <a:rPr lang="en-US"/>
              <a:pPr>
                <a:defRPr/>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4753E50E-C418-4A60-9566-7C11AD5781C4}" type="slidenum">
              <a:rPr lang="en-US"/>
              <a:pPr>
                <a:defRPr/>
              </a:pPr>
              <a:t>‹#›</a:t>
            </a:fld>
            <a:endParaRPr lang="en-US"/>
          </a:p>
        </p:txBody>
      </p:sp>
    </p:spTree>
    <p:extLst>
      <p:ext uri="{BB962C8B-B14F-4D97-AF65-F5344CB8AC3E}">
        <p14:creationId xmlns:p14="http://schemas.microsoft.com/office/powerpoint/2010/main" val="28836160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6"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 name="Freeform 6"/>
            <p:cNvSpPr>
              <a:spLocks/>
            </p:cNvSpPr>
            <p:nvPr/>
          </p:nvSpPr>
          <p:spPr bwMode="hidden">
            <a:xfrm>
              <a:off x="4038" y="3577"/>
              <a:ext cx="1720" cy="65"/>
            </a:xfrm>
            <a:custGeom>
              <a:avLst/>
              <a:gdLst>
                <a:gd name="T0" fmla="*/ 1698 w 1722"/>
                <a:gd name="T1" fmla="*/ 54 h 66"/>
                <a:gd name="T2" fmla="*/ 1698 w 1722"/>
                <a:gd name="T3" fmla="*/ 48 h 66"/>
                <a:gd name="T4" fmla="*/ 0 w 1722"/>
                <a:gd name="T5" fmla="*/ 0 h 66"/>
                <a:gd name="T6" fmla="*/ 0 w 1722"/>
                <a:gd name="T7" fmla="*/ 36 h 66"/>
                <a:gd name="T8" fmla="*/ 1698 w 1722"/>
                <a:gd name="T9" fmla="*/ 54 h 66"/>
                <a:gd name="T10" fmla="*/ 1698 w 1722"/>
                <a:gd name="T11" fmla="*/ 54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0" name="Freeform 8"/>
            <p:cNvSpPr>
              <a:spLocks/>
            </p:cNvSpPr>
            <p:nvPr/>
          </p:nvSpPr>
          <p:spPr bwMode="hidden">
            <a:xfrm>
              <a:off x="4784" y="3702"/>
              <a:ext cx="974" cy="101"/>
            </a:xfrm>
            <a:custGeom>
              <a:avLst/>
              <a:gdLst>
                <a:gd name="T0" fmla="*/ 963 w 975"/>
                <a:gd name="T1" fmla="*/ 48 h 101"/>
                <a:gd name="T2" fmla="*/ 963 w 975"/>
                <a:gd name="T3" fmla="*/ 0 h 101"/>
                <a:gd name="T4" fmla="*/ 0 w 975"/>
                <a:gd name="T5" fmla="*/ 24 h 101"/>
                <a:gd name="T6" fmla="*/ 0 w 975"/>
                <a:gd name="T7" fmla="*/ 101 h 101"/>
                <a:gd name="T8" fmla="*/ 963 w 975"/>
                <a:gd name="T9" fmla="*/ 48 h 101"/>
                <a:gd name="T10" fmla="*/ 963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9"/>
            <p:cNvSpPr>
              <a:spLocks/>
            </p:cNvSpPr>
            <p:nvPr/>
          </p:nvSpPr>
          <p:spPr bwMode="hidden">
            <a:xfrm>
              <a:off x="3619" y="3815"/>
              <a:ext cx="2139" cy="198"/>
            </a:xfrm>
            <a:custGeom>
              <a:avLst/>
              <a:gdLst>
                <a:gd name="T0" fmla="*/ 2117 w 2141"/>
                <a:gd name="T1" fmla="*/ 0 h 198"/>
                <a:gd name="T2" fmla="*/ 0 w 2141"/>
                <a:gd name="T3" fmla="*/ 156 h 198"/>
                <a:gd name="T4" fmla="*/ 0 w 2141"/>
                <a:gd name="T5" fmla="*/ 198 h 198"/>
                <a:gd name="T6" fmla="*/ 2117 w 2141"/>
                <a:gd name="T7" fmla="*/ 0 h 198"/>
                <a:gd name="T8" fmla="*/ 2117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 name="Freeform 11"/>
            <p:cNvSpPr>
              <a:spLocks/>
            </p:cNvSpPr>
            <p:nvPr/>
          </p:nvSpPr>
          <p:spPr bwMode="hidden">
            <a:xfrm>
              <a:off x="2097" y="4043"/>
              <a:ext cx="2514" cy="276"/>
            </a:xfrm>
            <a:custGeom>
              <a:avLst/>
              <a:gdLst>
                <a:gd name="T0" fmla="*/ 2146 w 2517"/>
                <a:gd name="T1" fmla="*/ 276 h 276"/>
                <a:gd name="T2" fmla="*/ 2481 w 2517"/>
                <a:gd name="T3" fmla="*/ 204 h 276"/>
                <a:gd name="T4" fmla="*/ 2224 w 2517"/>
                <a:gd name="T5" fmla="*/ 0 h 276"/>
                <a:gd name="T6" fmla="*/ 0 w 2517"/>
                <a:gd name="T7" fmla="*/ 276 h 276"/>
                <a:gd name="T8" fmla="*/ 2146 w 2517"/>
                <a:gd name="T9" fmla="*/ 276 h 276"/>
                <a:gd name="T10" fmla="*/ 2146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5" name="Freeform 13"/>
            <p:cNvSpPr>
              <a:spLocks/>
            </p:cNvSpPr>
            <p:nvPr/>
          </p:nvSpPr>
          <p:spPr bwMode="hidden">
            <a:xfrm>
              <a:off x="5030" y="3151"/>
              <a:ext cx="728" cy="240"/>
            </a:xfrm>
            <a:custGeom>
              <a:avLst/>
              <a:gdLst>
                <a:gd name="T0" fmla="*/ 717 w 729"/>
                <a:gd name="T1" fmla="*/ 240 h 240"/>
                <a:gd name="T2" fmla="*/ 0 w 729"/>
                <a:gd name="T3" fmla="*/ 0 h 240"/>
                <a:gd name="T4" fmla="*/ 0 w 729"/>
                <a:gd name="T5" fmla="*/ 6 h 240"/>
                <a:gd name="T6" fmla="*/ 717 w 729"/>
                <a:gd name="T7" fmla="*/ 240 h 240"/>
                <a:gd name="T8" fmla="*/ 717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 name="Freeform 15"/>
            <p:cNvSpPr>
              <a:spLocks/>
            </p:cNvSpPr>
            <p:nvPr/>
          </p:nvSpPr>
          <p:spPr bwMode="hidden">
            <a:xfrm>
              <a:off x="5030" y="3049"/>
              <a:ext cx="728" cy="318"/>
            </a:xfrm>
            <a:custGeom>
              <a:avLst/>
              <a:gdLst>
                <a:gd name="T0" fmla="*/ 717 w 729"/>
                <a:gd name="T1" fmla="*/ 318 h 318"/>
                <a:gd name="T2" fmla="*/ 717 w 729"/>
                <a:gd name="T3" fmla="*/ 312 h 318"/>
                <a:gd name="T4" fmla="*/ 0 w 729"/>
                <a:gd name="T5" fmla="*/ 0 h 318"/>
                <a:gd name="T6" fmla="*/ 0 w 729"/>
                <a:gd name="T7" fmla="*/ 54 h 318"/>
                <a:gd name="T8" fmla="*/ 717 w 729"/>
                <a:gd name="T9" fmla="*/ 318 h 318"/>
                <a:gd name="T10" fmla="*/ 717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9"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0"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5"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26"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9"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0" name="Freeform 28"/>
            <p:cNvSpPr>
              <a:spLocks/>
            </p:cNvSpPr>
            <p:nvPr/>
          </p:nvSpPr>
          <p:spPr bwMode="hidden">
            <a:xfrm>
              <a:off x="5698" y="653"/>
              <a:ext cx="60" cy="311"/>
            </a:xfrm>
            <a:custGeom>
              <a:avLst/>
              <a:gdLst>
                <a:gd name="T0" fmla="*/ 0 w 60"/>
                <a:gd name="T1" fmla="*/ 144 h 312"/>
                <a:gd name="T2" fmla="*/ 60 w 60"/>
                <a:gd name="T3" fmla="*/ 300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4"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5"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6"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7"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8"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9"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40"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43"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grpSp>
      <p:sp>
        <p:nvSpPr>
          <p:cNvPr id="14378" name="Rectangle 42"/>
          <p:cNvSpPr>
            <a:spLocks noGrp="1" noChangeArrowheads="1"/>
          </p:cNvSpPr>
          <p:nvPr>
            <p:ph type="ctrTitle" sz="quarter"/>
          </p:nvPr>
        </p:nvSpPr>
        <p:spPr>
          <a:xfrm>
            <a:off x="457200" y="1600200"/>
            <a:ext cx="8229600" cy="1828800"/>
          </a:xfrm>
        </p:spPr>
        <p:txBody>
          <a:bodyPr/>
          <a:lstStyle>
            <a:lvl1pPr>
              <a:defRPr sz="4800"/>
            </a:lvl1pPr>
          </a:lstStyle>
          <a:p>
            <a:pPr lvl="0"/>
            <a:r>
              <a:rPr lang="en-US" altLang="zh-CN" noProof="0"/>
              <a:t>Click to edit Master title style</a:t>
            </a:r>
          </a:p>
        </p:txBody>
      </p:sp>
      <p:sp>
        <p:nvSpPr>
          <p:cNvPr id="14379"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pPr lvl="0"/>
            <a:r>
              <a:rPr lang="en-US" altLang="zh-CN" noProof="0"/>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endParaRPr lang="en-US" altLang="zh-CN"/>
          </a:p>
        </p:txBody>
      </p:sp>
      <p:sp>
        <p:nvSpPr>
          <p:cNvPr id="45" name="Rectangle 45"/>
          <p:cNvSpPr>
            <a:spLocks noGrp="1" noChangeArrowheads="1"/>
          </p:cNvSpPr>
          <p:nvPr>
            <p:ph type="ftr" sz="quarter" idx="11"/>
          </p:nvPr>
        </p:nvSpPr>
        <p:spPr/>
        <p:txBody>
          <a:bodyPr/>
          <a:lstStyle>
            <a:lvl1pPr>
              <a:defRPr/>
            </a:lvl1pPr>
          </a:lstStyle>
          <a:p>
            <a:pPr>
              <a:defRPr/>
            </a:pPr>
            <a:endParaRPr lang="en-US" altLang="zh-CN"/>
          </a:p>
        </p:txBody>
      </p:sp>
      <p:sp>
        <p:nvSpPr>
          <p:cNvPr id="46" name="Rectangle 46"/>
          <p:cNvSpPr>
            <a:spLocks noGrp="1" noChangeArrowheads="1"/>
          </p:cNvSpPr>
          <p:nvPr>
            <p:ph type="sldNum" sz="quarter" idx="12"/>
          </p:nvPr>
        </p:nvSpPr>
        <p:spPr/>
        <p:txBody>
          <a:bodyPr/>
          <a:lstStyle>
            <a:lvl1pPr>
              <a:defRPr/>
            </a:lvl1pPr>
          </a:lstStyle>
          <a:p>
            <a:pPr>
              <a:defRPr/>
            </a:pPr>
            <a:fld id="{4781B4A2-2526-4F04-B437-66B5A83E71AD}" type="slidenum">
              <a:rPr lang="zh-CN" altLang="en-US"/>
              <a:pPr>
                <a:defRPr/>
              </a:pPr>
              <a:t>‹#›</a:t>
            </a:fld>
            <a:endParaRPr lang="en-US" altLang="zh-CN"/>
          </a:p>
        </p:txBody>
      </p:sp>
    </p:spTree>
    <p:extLst>
      <p:ext uri="{BB962C8B-B14F-4D97-AF65-F5344CB8AC3E}">
        <p14:creationId xmlns:p14="http://schemas.microsoft.com/office/powerpoint/2010/main" val="490875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46"/>
          <p:cNvSpPr>
            <a:spLocks noGrp="1" noChangeArrowheads="1"/>
          </p:cNvSpPr>
          <p:nvPr>
            <p:ph type="sldNum" sz="quarter" idx="12"/>
          </p:nvPr>
        </p:nvSpPr>
        <p:spPr>
          <a:ln/>
        </p:spPr>
        <p:txBody>
          <a:bodyPr/>
          <a:lstStyle>
            <a:lvl1pPr>
              <a:defRPr/>
            </a:lvl1pPr>
          </a:lstStyle>
          <a:p>
            <a:pPr>
              <a:defRPr/>
            </a:pPr>
            <a:fld id="{5EE5E6CD-B7EF-48CD-B550-07FED32DC232}" type="slidenum">
              <a:rPr lang="zh-CN" altLang="en-US"/>
              <a:pPr>
                <a:defRPr/>
              </a:pPr>
              <a:t>‹#›</a:t>
            </a:fld>
            <a:endParaRPr lang="en-US" altLang="zh-CN"/>
          </a:p>
        </p:txBody>
      </p:sp>
    </p:spTree>
    <p:extLst>
      <p:ext uri="{BB962C8B-B14F-4D97-AF65-F5344CB8AC3E}">
        <p14:creationId xmlns:p14="http://schemas.microsoft.com/office/powerpoint/2010/main" val="2185180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46"/>
          <p:cNvSpPr>
            <a:spLocks noGrp="1" noChangeArrowheads="1"/>
          </p:cNvSpPr>
          <p:nvPr>
            <p:ph type="sldNum" sz="quarter" idx="12"/>
          </p:nvPr>
        </p:nvSpPr>
        <p:spPr>
          <a:ln/>
        </p:spPr>
        <p:txBody>
          <a:bodyPr/>
          <a:lstStyle>
            <a:lvl1pPr>
              <a:defRPr/>
            </a:lvl1pPr>
          </a:lstStyle>
          <a:p>
            <a:pPr>
              <a:defRPr/>
            </a:pPr>
            <a:fld id="{B316B933-120F-4319-B8F4-1CEC8B5B03A7}" type="slidenum">
              <a:rPr lang="zh-CN" altLang="en-US"/>
              <a:pPr>
                <a:defRPr/>
              </a:pPr>
              <a:t>‹#›</a:t>
            </a:fld>
            <a:endParaRPr lang="en-US" altLang="zh-CN"/>
          </a:p>
        </p:txBody>
      </p:sp>
    </p:spTree>
    <p:extLst>
      <p:ext uri="{BB962C8B-B14F-4D97-AF65-F5344CB8AC3E}">
        <p14:creationId xmlns:p14="http://schemas.microsoft.com/office/powerpoint/2010/main" val="30513666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p>
        </p:txBody>
      </p:sp>
      <p:sp>
        <p:nvSpPr>
          <p:cNvPr id="3" name="Chart Placeholder 2"/>
          <p:cNvSpPr>
            <a:spLocks noGrp="1"/>
          </p:cNvSpPr>
          <p:nvPr>
            <p:ph type="chart" idx="1"/>
          </p:nvPr>
        </p:nvSpPr>
        <p:spPr>
          <a:xfrm>
            <a:off x="457200" y="1600200"/>
            <a:ext cx="8229600" cy="4530725"/>
          </a:xfrm>
        </p:spPr>
        <p:txBody>
          <a:bodyPr/>
          <a:lstStyle/>
          <a:p>
            <a:pPr lvl="0"/>
            <a:endParaRPr lang="en-US" noProof="0"/>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46"/>
          <p:cNvSpPr>
            <a:spLocks noGrp="1" noChangeArrowheads="1"/>
          </p:cNvSpPr>
          <p:nvPr>
            <p:ph type="sldNum" sz="quarter" idx="12"/>
          </p:nvPr>
        </p:nvSpPr>
        <p:spPr>
          <a:ln/>
        </p:spPr>
        <p:txBody>
          <a:bodyPr/>
          <a:lstStyle>
            <a:lvl1pPr>
              <a:defRPr/>
            </a:lvl1pPr>
          </a:lstStyle>
          <a:p>
            <a:pPr>
              <a:defRPr/>
            </a:pPr>
            <a:fld id="{1446531D-709D-4BE0-B77F-053FBD79E5AD}" type="slidenum">
              <a:rPr lang="zh-CN" altLang="en-US"/>
              <a:pPr>
                <a:defRPr/>
              </a:pPr>
              <a:t>‹#›</a:t>
            </a:fld>
            <a:endParaRPr lang="en-US" altLang="zh-CN"/>
          </a:p>
        </p:txBody>
      </p:sp>
    </p:spTree>
    <p:extLst>
      <p:ext uri="{BB962C8B-B14F-4D97-AF65-F5344CB8AC3E}">
        <p14:creationId xmlns:p14="http://schemas.microsoft.com/office/powerpoint/2010/main" val="22304727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46"/>
          <p:cNvSpPr>
            <a:spLocks noGrp="1" noChangeArrowheads="1"/>
          </p:cNvSpPr>
          <p:nvPr>
            <p:ph type="sldNum" sz="quarter" idx="12"/>
          </p:nvPr>
        </p:nvSpPr>
        <p:spPr>
          <a:ln/>
        </p:spPr>
        <p:txBody>
          <a:bodyPr/>
          <a:lstStyle>
            <a:lvl1pPr>
              <a:defRPr/>
            </a:lvl1pPr>
          </a:lstStyle>
          <a:p>
            <a:pPr>
              <a:defRPr/>
            </a:pPr>
            <a:fld id="{3DD72005-D02D-4A9B-A819-0B0BF1F974DF}" type="slidenum">
              <a:rPr lang="zh-CN" altLang="en-US"/>
              <a:pPr>
                <a:defRPr/>
              </a:pPr>
              <a:t>‹#›</a:t>
            </a:fld>
            <a:endParaRPr lang="en-US" altLang="zh-CN"/>
          </a:p>
        </p:txBody>
      </p:sp>
    </p:spTree>
    <p:extLst>
      <p:ext uri="{BB962C8B-B14F-4D97-AF65-F5344CB8AC3E}">
        <p14:creationId xmlns:p14="http://schemas.microsoft.com/office/powerpoint/2010/main" val="1882972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46"/>
          <p:cNvSpPr>
            <a:spLocks noGrp="1" noChangeArrowheads="1"/>
          </p:cNvSpPr>
          <p:nvPr>
            <p:ph type="sldNum" sz="quarter" idx="12"/>
          </p:nvPr>
        </p:nvSpPr>
        <p:spPr>
          <a:ln/>
        </p:spPr>
        <p:txBody>
          <a:bodyPr/>
          <a:lstStyle>
            <a:lvl1pPr>
              <a:defRPr/>
            </a:lvl1pPr>
          </a:lstStyle>
          <a:p>
            <a:pPr>
              <a:defRPr/>
            </a:pPr>
            <a:fld id="{15B3AA2B-F40B-451E-B417-692EEBF8900D}" type="slidenum">
              <a:rPr lang="zh-CN" altLang="en-US"/>
              <a:pPr>
                <a:defRPr/>
              </a:pPr>
              <a:t>‹#›</a:t>
            </a:fld>
            <a:endParaRPr lang="en-US" altLang="zh-CN"/>
          </a:p>
        </p:txBody>
      </p:sp>
    </p:spTree>
    <p:extLst>
      <p:ext uri="{BB962C8B-B14F-4D97-AF65-F5344CB8AC3E}">
        <p14:creationId xmlns:p14="http://schemas.microsoft.com/office/powerpoint/2010/main" val="397326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46"/>
          <p:cNvSpPr>
            <a:spLocks noGrp="1" noChangeArrowheads="1"/>
          </p:cNvSpPr>
          <p:nvPr>
            <p:ph type="sldNum" sz="quarter" idx="12"/>
          </p:nvPr>
        </p:nvSpPr>
        <p:spPr>
          <a:ln/>
        </p:spPr>
        <p:txBody>
          <a:bodyPr/>
          <a:lstStyle>
            <a:lvl1pPr>
              <a:defRPr/>
            </a:lvl1pPr>
          </a:lstStyle>
          <a:p>
            <a:pPr>
              <a:defRPr/>
            </a:pPr>
            <a:fld id="{7B9F8D08-11EA-49BD-BC31-0C5CDD141F76}" type="slidenum">
              <a:rPr lang="zh-CN" altLang="en-US"/>
              <a:pPr>
                <a:defRPr/>
              </a:pPr>
              <a:t>‹#›</a:t>
            </a:fld>
            <a:endParaRPr lang="en-US" altLang="zh-CN"/>
          </a:p>
        </p:txBody>
      </p:sp>
    </p:spTree>
    <p:extLst>
      <p:ext uri="{BB962C8B-B14F-4D97-AF65-F5344CB8AC3E}">
        <p14:creationId xmlns:p14="http://schemas.microsoft.com/office/powerpoint/2010/main" val="4092839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46"/>
          <p:cNvSpPr>
            <a:spLocks noGrp="1" noChangeArrowheads="1"/>
          </p:cNvSpPr>
          <p:nvPr>
            <p:ph type="sldNum" sz="quarter" idx="12"/>
          </p:nvPr>
        </p:nvSpPr>
        <p:spPr>
          <a:ln/>
        </p:spPr>
        <p:txBody>
          <a:bodyPr/>
          <a:lstStyle>
            <a:lvl1pPr>
              <a:defRPr/>
            </a:lvl1pPr>
          </a:lstStyle>
          <a:p>
            <a:pPr>
              <a:defRPr/>
            </a:pPr>
            <a:fld id="{C49CA1B8-B484-46C3-9A3E-8CB6117EAAB1}" type="slidenum">
              <a:rPr lang="zh-CN" altLang="en-US"/>
              <a:pPr>
                <a:defRPr/>
              </a:pPr>
              <a:t>‹#›</a:t>
            </a:fld>
            <a:endParaRPr lang="en-US" altLang="zh-CN"/>
          </a:p>
        </p:txBody>
      </p:sp>
    </p:spTree>
    <p:extLst>
      <p:ext uri="{BB962C8B-B14F-4D97-AF65-F5344CB8AC3E}">
        <p14:creationId xmlns:p14="http://schemas.microsoft.com/office/powerpoint/2010/main" val="2151316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46"/>
          <p:cNvSpPr>
            <a:spLocks noGrp="1" noChangeArrowheads="1"/>
          </p:cNvSpPr>
          <p:nvPr>
            <p:ph type="sldNum" sz="quarter" idx="12"/>
          </p:nvPr>
        </p:nvSpPr>
        <p:spPr>
          <a:ln/>
        </p:spPr>
        <p:txBody>
          <a:bodyPr/>
          <a:lstStyle>
            <a:lvl1pPr>
              <a:defRPr/>
            </a:lvl1pPr>
          </a:lstStyle>
          <a:p>
            <a:pPr>
              <a:defRPr/>
            </a:pPr>
            <a:fld id="{C69A2DAF-465A-4ACC-AFBC-82B9C9477847}" type="slidenum">
              <a:rPr lang="zh-CN" altLang="en-US"/>
              <a:pPr>
                <a:defRPr/>
              </a:pPr>
              <a:t>‹#›</a:t>
            </a:fld>
            <a:endParaRPr lang="en-US" altLang="zh-CN"/>
          </a:p>
        </p:txBody>
      </p:sp>
    </p:spTree>
    <p:extLst>
      <p:ext uri="{BB962C8B-B14F-4D97-AF65-F5344CB8AC3E}">
        <p14:creationId xmlns:p14="http://schemas.microsoft.com/office/powerpoint/2010/main" val="1682718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46"/>
          <p:cNvSpPr>
            <a:spLocks noGrp="1" noChangeArrowheads="1"/>
          </p:cNvSpPr>
          <p:nvPr>
            <p:ph type="sldNum" sz="quarter" idx="12"/>
          </p:nvPr>
        </p:nvSpPr>
        <p:spPr>
          <a:ln/>
        </p:spPr>
        <p:txBody>
          <a:bodyPr/>
          <a:lstStyle>
            <a:lvl1pPr>
              <a:defRPr/>
            </a:lvl1pPr>
          </a:lstStyle>
          <a:p>
            <a:pPr>
              <a:defRPr/>
            </a:pPr>
            <a:fld id="{34A837DB-1CBD-4545-81A3-178E6B3822C0}" type="slidenum">
              <a:rPr lang="zh-CN" altLang="en-US"/>
              <a:pPr>
                <a:defRPr/>
              </a:pPr>
              <a:t>‹#›</a:t>
            </a:fld>
            <a:endParaRPr lang="en-US" altLang="zh-CN"/>
          </a:p>
        </p:txBody>
      </p:sp>
    </p:spTree>
    <p:extLst>
      <p:ext uri="{BB962C8B-B14F-4D97-AF65-F5344CB8AC3E}">
        <p14:creationId xmlns:p14="http://schemas.microsoft.com/office/powerpoint/2010/main" val="3920166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46"/>
          <p:cNvSpPr>
            <a:spLocks noGrp="1" noChangeArrowheads="1"/>
          </p:cNvSpPr>
          <p:nvPr>
            <p:ph type="sldNum" sz="quarter" idx="12"/>
          </p:nvPr>
        </p:nvSpPr>
        <p:spPr>
          <a:ln/>
        </p:spPr>
        <p:txBody>
          <a:bodyPr/>
          <a:lstStyle>
            <a:lvl1pPr>
              <a:defRPr/>
            </a:lvl1pPr>
          </a:lstStyle>
          <a:p>
            <a:pPr>
              <a:defRPr/>
            </a:pPr>
            <a:fld id="{064B5765-3A72-4E1C-A9D3-B2B5F327DB7D}" type="slidenum">
              <a:rPr lang="zh-CN" altLang="en-US"/>
              <a:pPr>
                <a:defRPr/>
              </a:pPr>
              <a:t>‹#›</a:t>
            </a:fld>
            <a:endParaRPr lang="en-US" altLang="zh-CN"/>
          </a:p>
        </p:txBody>
      </p:sp>
    </p:spTree>
    <p:extLst>
      <p:ext uri="{BB962C8B-B14F-4D97-AF65-F5344CB8AC3E}">
        <p14:creationId xmlns:p14="http://schemas.microsoft.com/office/powerpoint/2010/main" val="551650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46"/>
          <p:cNvSpPr>
            <a:spLocks noGrp="1" noChangeArrowheads="1"/>
          </p:cNvSpPr>
          <p:nvPr>
            <p:ph type="sldNum" sz="quarter" idx="12"/>
          </p:nvPr>
        </p:nvSpPr>
        <p:spPr>
          <a:ln/>
        </p:spPr>
        <p:txBody>
          <a:bodyPr/>
          <a:lstStyle>
            <a:lvl1pPr>
              <a:defRPr/>
            </a:lvl1pPr>
          </a:lstStyle>
          <a:p>
            <a:pPr>
              <a:defRPr/>
            </a:pPr>
            <a:fld id="{D93E3E07-5984-473E-BD47-0324388B455D}" type="slidenum">
              <a:rPr lang="zh-CN" altLang="en-US"/>
              <a:pPr>
                <a:defRPr/>
              </a:pPr>
              <a:t>‹#›</a:t>
            </a:fld>
            <a:endParaRPr lang="en-US" altLang="zh-CN"/>
          </a:p>
        </p:txBody>
      </p:sp>
    </p:spTree>
    <p:extLst>
      <p:ext uri="{BB962C8B-B14F-4D97-AF65-F5344CB8AC3E}">
        <p14:creationId xmlns:p14="http://schemas.microsoft.com/office/powerpoint/2010/main" val="939924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4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46"/>
          <p:cNvSpPr>
            <a:spLocks noGrp="1" noChangeArrowheads="1"/>
          </p:cNvSpPr>
          <p:nvPr>
            <p:ph type="sldNum" sz="quarter" idx="12"/>
          </p:nvPr>
        </p:nvSpPr>
        <p:spPr>
          <a:ln/>
        </p:spPr>
        <p:txBody>
          <a:bodyPr/>
          <a:lstStyle>
            <a:lvl1pPr>
              <a:defRPr/>
            </a:lvl1pPr>
          </a:lstStyle>
          <a:p>
            <a:pPr>
              <a:defRPr/>
            </a:pPr>
            <a:fld id="{120ED4EC-CEC7-494E-A3A1-0B5BCC55944A}" type="slidenum">
              <a:rPr lang="zh-CN" altLang="en-US"/>
              <a:pPr>
                <a:defRPr/>
              </a:pPr>
              <a:t>‹#›</a:t>
            </a:fld>
            <a:endParaRPr lang="en-US" altLang="zh-CN"/>
          </a:p>
        </p:txBody>
      </p:sp>
    </p:spTree>
    <p:extLst>
      <p:ext uri="{BB962C8B-B14F-4D97-AF65-F5344CB8AC3E}">
        <p14:creationId xmlns:p14="http://schemas.microsoft.com/office/powerpoint/2010/main" val="352037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3315"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16"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17"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35" name="Freeform 6"/>
            <p:cNvSpPr>
              <a:spLocks/>
            </p:cNvSpPr>
            <p:nvPr/>
          </p:nvSpPr>
          <p:spPr bwMode="hidden">
            <a:xfrm>
              <a:off x="4038" y="3577"/>
              <a:ext cx="1720" cy="65"/>
            </a:xfrm>
            <a:custGeom>
              <a:avLst/>
              <a:gdLst>
                <a:gd name="T0" fmla="*/ 1698 w 1722"/>
                <a:gd name="T1" fmla="*/ 54 h 66"/>
                <a:gd name="T2" fmla="*/ 1698 w 1722"/>
                <a:gd name="T3" fmla="*/ 48 h 66"/>
                <a:gd name="T4" fmla="*/ 0 w 1722"/>
                <a:gd name="T5" fmla="*/ 0 h 66"/>
                <a:gd name="T6" fmla="*/ 0 w 1722"/>
                <a:gd name="T7" fmla="*/ 36 h 66"/>
                <a:gd name="T8" fmla="*/ 1698 w 1722"/>
                <a:gd name="T9" fmla="*/ 54 h 66"/>
                <a:gd name="T10" fmla="*/ 1698 w 1722"/>
                <a:gd name="T11" fmla="*/ 54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19"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037" name="Freeform 8"/>
            <p:cNvSpPr>
              <a:spLocks/>
            </p:cNvSpPr>
            <p:nvPr/>
          </p:nvSpPr>
          <p:spPr bwMode="hidden">
            <a:xfrm>
              <a:off x="4784" y="3702"/>
              <a:ext cx="974" cy="101"/>
            </a:xfrm>
            <a:custGeom>
              <a:avLst/>
              <a:gdLst>
                <a:gd name="T0" fmla="*/ 963 w 975"/>
                <a:gd name="T1" fmla="*/ 48 h 101"/>
                <a:gd name="T2" fmla="*/ 963 w 975"/>
                <a:gd name="T3" fmla="*/ 0 h 101"/>
                <a:gd name="T4" fmla="*/ 0 w 975"/>
                <a:gd name="T5" fmla="*/ 24 h 101"/>
                <a:gd name="T6" fmla="*/ 0 w 975"/>
                <a:gd name="T7" fmla="*/ 101 h 101"/>
                <a:gd name="T8" fmla="*/ 963 w 975"/>
                <a:gd name="T9" fmla="*/ 48 h 101"/>
                <a:gd name="T10" fmla="*/ 963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8" name="Freeform 9"/>
            <p:cNvSpPr>
              <a:spLocks/>
            </p:cNvSpPr>
            <p:nvPr/>
          </p:nvSpPr>
          <p:spPr bwMode="hidden">
            <a:xfrm>
              <a:off x="3619" y="3815"/>
              <a:ext cx="2139" cy="198"/>
            </a:xfrm>
            <a:custGeom>
              <a:avLst/>
              <a:gdLst>
                <a:gd name="T0" fmla="*/ 2117 w 2141"/>
                <a:gd name="T1" fmla="*/ 0 h 198"/>
                <a:gd name="T2" fmla="*/ 0 w 2141"/>
                <a:gd name="T3" fmla="*/ 156 h 198"/>
                <a:gd name="T4" fmla="*/ 0 w 2141"/>
                <a:gd name="T5" fmla="*/ 198 h 198"/>
                <a:gd name="T6" fmla="*/ 2117 w 2141"/>
                <a:gd name="T7" fmla="*/ 0 h 198"/>
                <a:gd name="T8" fmla="*/ 2117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2"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40" name="Freeform 11"/>
            <p:cNvSpPr>
              <a:spLocks/>
            </p:cNvSpPr>
            <p:nvPr/>
          </p:nvSpPr>
          <p:spPr bwMode="hidden">
            <a:xfrm>
              <a:off x="2097" y="4043"/>
              <a:ext cx="2514" cy="276"/>
            </a:xfrm>
            <a:custGeom>
              <a:avLst/>
              <a:gdLst>
                <a:gd name="T0" fmla="*/ 2146 w 2517"/>
                <a:gd name="T1" fmla="*/ 276 h 276"/>
                <a:gd name="T2" fmla="*/ 2481 w 2517"/>
                <a:gd name="T3" fmla="*/ 204 h 276"/>
                <a:gd name="T4" fmla="*/ 2224 w 2517"/>
                <a:gd name="T5" fmla="*/ 0 h 276"/>
                <a:gd name="T6" fmla="*/ 0 w 2517"/>
                <a:gd name="T7" fmla="*/ 276 h 276"/>
                <a:gd name="T8" fmla="*/ 2146 w 2517"/>
                <a:gd name="T9" fmla="*/ 276 h 276"/>
                <a:gd name="T10" fmla="*/ 2146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4"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42" name="Freeform 13"/>
            <p:cNvSpPr>
              <a:spLocks/>
            </p:cNvSpPr>
            <p:nvPr/>
          </p:nvSpPr>
          <p:spPr bwMode="hidden">
            <a:xfrm>
              <a:off x="5030" y="3151"/>
              <a:ext cx="728" cy="240"/>
            </a:xfrm>
            <a:custGeom>
              <a:avLst/>
              <a:gdLst>
                <a:gd name="T0" fmla="*/ 717 w 729"/>
                <a:gd name="T1" fmla="*/ 240 h 240"/>
                <a:gd name="T2" fmla="*/ 0 w 729"/>
                <a:gd name="T3" fmla="*/ 0 h 240"/>
                <a:gd name="T4" fmla="*/ 0 w 729"/>
                <a:gd name="T5" fmla="*/ 6 h 240"/>
                <a:gd name="T6" fmla="*/ 717 w 729"/>
                <a:gd name="T7" fmla="*/ 240 h 240"/>
                <a:gd name="T8" fmla="*/ 717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6"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44" name="Freeform 15"/>
            <p:cNvSpPr>
              <a:spLocks/>
            </p:cNvSpPr>
            <p:nvPr/>
          </p:nvSpPr>
          <p:spPr bwMode="hidden">
            <a:xfrm>
              <a:off x="5030" y="3049"/>
              <a:ext cx="728" cy="318"/>
            </a:xfrm>
            <a:custGeom>
              <a:avLst/>
              <a:gdLst>
                <a:gd name="T0" fmla="*/ 717 w 729"/>
                <a:gd name="T1" fmla="*/ 318 h 318"/>
                <a:gd name="T2" fmla="*/ 717 w 729"/>
                <a:gd name="T3" fmla="*/ 312 h 318"/>
                <a:gd name="T4" fmla="*/ 0 w 729"/>
                <a:gd name="T5" fmla="*/ 0 h 318"/>
                <a:gd name="T6" fmla="*/ 0 w 729"/>
                <a:gd name="T7" fmla="*/ 54 h 318"/>
                <a:gd name="T8" fmla="*/ 717 w 729"/>
                <a:gd name="T9" fmla="*/ 318 h 318"/>
                <a:gd name="T10" fmla="*/ 717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8"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29"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30"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2"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4"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35"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3336"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8"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39"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57" name="Freeform 28"/>
            <p:cNvSpPr>
              <a:spLocks/>
            </p:cNvSpPr>
            <p:nvPr/>
          </p:nvSpPr>
          <p:spPr bwMode="hidden">
            <a:xfrm>
              <a:off x="5698" y="653"/>
              <a:ext cx="60" cy="311"/>
            </a:xfrm>
            <a:custGeom>
              <a:avLst/>
              <a:gdLst>
                <a:gd name="T0" fmla="*/ 0 w 60"/>
                <a:gd name="T1" fmla="*/ 144 h 312"/>
                <a:gd name="T2" fmla="*/ 60 w 60"/>
                <a:gd name="T3" fmla="*/ 300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1"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3"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44"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45"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46"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47"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48"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49"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50"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nvGrpSpPr>
            <p:cNvPr id="1068" name="Group 39"/>
            <p:cNvGrpSpPr>
              <a:grpSpLocks/>
            </p:cNvGrpSpPr>
            <p:nvPr userDrawn="1"/>
          </p:nvGrpSpPr>
          <p:grpSpPr bwMode="auto">
            <a:xfrm>
              <a:off x="0" y="1632"/>
              <a:ext cx="5758" cy="1858"/>
              <a:chOff x="0" y="1632"/>
              <a:chExt cx="5758" cy="1858"/>
            </a:xfrm>
          </p:grpSpPr>
          <p:sp>
            <p:nvSpPr>
              <p:cNvPr id="13352"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3353"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grpSp>
      <p:sp>
        <p:nvSpPr>
          <p:cNvPr id="13354" name="Rectangle 42"/>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13355"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13356" name="Rectangle 4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ea typeface="宋体" pitchFamily="2" charset="-122"/>
              </a:defRPr>
            </a:lvl1pPr>
          </a:lstStyle>
          <a:p>
            <a:pPr>
              <a:defRPr/>
            </a:pPr>
            <a:endParaRPr lang="en-US" altLang="zh-CN"/>
          </a:p>
        </p:txBody>
      </p:sp>
      <p:sp>
        <p:nvSpPr>
          <p:cNvPr id="13357" name="Rectangle 4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ea typeface="宋体" pitchFamily="2" charset="-122"/>
              </a:defRPr>
            </a:lvl1pPr>
          </a:lstStyle>
          <a:p>
            <a:pPr>
              <a:defRPr/>
            </a:pPr>
            <a:endParaRPr lang="en-US" altLang="zh-CN"/>
          </a:p>
        </p:txBody>
      </p:sp>
      <p:sp>
        <p:nvSpPr>
          <p:cNvPr id="13358" name="Rectangle 4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ea typeface="宋体" pitchFamily="2" charset="-122"/>
              </a:defRPr>
            </a:lvl1pPr>
          </a:lstStyle>
          <a:p>
            <a:pPr>
              <a:defRPr/>
            </a:pPr>
            <a:fld id="{9A143892-A30E-4937-9022-DD59401BBC24}" type="slidenum">
              <a:rPr lang="zh-CN" altLang="en-US"/>
              <a:pPr>
                <a:defRPr/>
              </a:pPr>
              <a:t>‹#›</a:t>
            </a:fld>
            <a:endParaRPr lang="en-US" altLang="zh-CN"/>
          </a:p>
        </p:txBody>
      </p:sp>
    </p:spTree>
  </p:cSld>
  <p:clrMap bg1="dk2" tx1="lt1" bg2="dk1" tx2="lt2" accent1="accent1" accent2="accent2" accent3="accent3" accent4="accent4" accent5="accent5" accent6="accent6" hlink="hlink" folHlink="folHlink"/>
  <p:sldLayoutIdLst>
    <p:sldLayoutId id="2147483838"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 id="2147483836" r:id="rId12"/>
    <p:sldLayoutId id="2147483837" r:id="rId13"/>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5"/>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6"/>
        </a:buBlip>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93683" y="1059409"/>
            <a:ext cx="7756634" cy="4659737"/>
          </a:xfrm>
          <a:prstGeom prst="rect">
            <a:avLst/>
          </a:prstGeom>
        </p:spPr>
        <p:txBody>
          <a:bodyPr wrap="square">
            <a:spAutoFit/>
          </a:bodyPr>
          <a:lstStyle/>
          <a:p>
            <a:pPr marL="0" marR="0" algn="ctr">
              <a:lnSpc>
                <a:spcPct val="107000"/>
              </a:lnSpc>
              <a:spcBef>
                <a:spcPts val="0"/>
              </a:spcBef>
              <a:spcAft>
                <a:spcPts val="800"/>
              </a:spcAft>
            </a:pP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Points to note</a:t>
            </a:r>
          </a:p>
          <a:p>
            <a:pPr marL="0" marR="0" algn="ctr">
              <a:lnSpc>
                <a:spcPct val="107000"/>
              </a:lnSpc>
              <a:spcBef>
                <a:spcPts val="0"/>
              </a:spcBef>
              <a:spcAft>
                <a:spcPts val="800"/>
              </a:spcAft>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mj-lt"/>
              <a:buAutoNum type="arabicPeriod"/>
            </a:pPr>
            <a:r>
              <a:rPr lang="en-US" sz="2000" dirty="0">
                <a:latin typeface="Times New Roman" panose="02020603050405020304" pitchFamily="18" charset="0"/>
                <a:ea typeface="Calibri" panose="020F0502020204030204" pitchFamily="34" charset="0"/>
                <a:cs typeface="Times New Roman" panose="02020603050405020304" pitchFamily="18" charset="0"/>
              </a:rPr>
              <a:t>It is an open book test. Duration of the test is 75 minutes.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mj-lt"/>
              <a:buAutoNum type="arabicPeriod"/>
            </a:pPr>
            <a:r>
              <a:rPr lang="en-US" sz="2000" dirty="0">
                <a:latin typeface="Times New Roman" panose="02020603050405020304" pitchFamily="18" charset="0"/>
                <a:ea typeface="Calibri" panose="020F0502020204030204" pitchFamily="34" charset="0"/>
                <a:cs typeface="Times New Roman" panose="02020603050405020304" pitchFamily="18" charset="0"/>
              </a:rPr>
              <a:t>The test is comprising of 5 multiple choice questions, and 1 essay question.</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mj-lt"/>
              <a:buAutoNum type="arabicPeriod"/>
            </a:pPr>
            <a:r>
              <a:rPr lang="en-US" sz="2000" dirty="0">
                <a:latin typeface="Times New Roman" panose="02020603050405020304" pitchFamily="18" charset="0"/>
                <a:ea typeface="Calibri" panose="020F0502020204030204" pitchFamily="34" charset="0"/>
                <a:cs typeface="Times New Roman" panose="02020603050405020304" pitchFamily="18" charset="0"/>
              </a:rPr>
              <a:t>Test is conducted under “Quizzes” in Canvas.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mj-lt"/>
              <a:buAutoNum type="arabicPeriod"/>
            </a:pPr>
            <a:r>
              <a:rPr lang="en-US" sz="2000" dirty="0">
                <a:latin typeface="Times New Roman" panose="02020603050405020304" pitchFamily="18" charset="0"/>
                <a:ea typeface="Calibri" panose="020F0502020204030204" pitchFamily="34" charset="0"/>
                <a:cs typeface="Times New Roman" panose="02020603050405020304" pitchFamily="18" charset="0"/>
              </a:rPr>
              <a:t>Read the instructions carefully.</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mj-lt"/>
              <a:buAutoNum type="arabicPeriod"/>
            </a:pPr>
            <a:r>
              <a:rPr lang="en-US" sz="2000" dirty="0">
                <a:latin typeface="Times New Roman" panose="02020603050405020304" pitchFamily="18" charset="0"/>
                <a:ea typeface="Calibri" panose="020F0502020204030204" pitchFamily="34" charset="0"/>
                <a:cs typeface="Times New Roman" panose="02020603050405020304" pitchFamily="18" charset="0"/>
              </a:rPr>
              <a:t>Before you start your test, you are required to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read and reaffirm </a:t>
            </a:r>
            <a:r>
              <a:rPr lang="en-US" sz="2000" dirty="0">
                <a:latin typeface="Times New Roman" panose="02020603050405020304" pitchFamily="18" charset="0"/>
                <a:ea typeface="Calibri" panose="020F0502020204030204" pitchFamily="34" charset="0"/>
                <a:cs typeface="Times New Roman" panose="02020603050405020304" pitchFamily="18" charset="0"/>
              </a:rPr>
              <a:t>your academic honesty pledge. Select your reaffirmation of your academic honesty pledge in the first multiple choice question. You will fail in this test if you have not reaffirmed your academic honesty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pledge (refer to next page). Click ‘Next’ to move to the </a:t>
            </a:r>
            <a:r>
              <a:rPr lang="en-US" sz="2000" smtClean="0">
                <a:latin typeface="Times New Roman" panose="02020603050405020304" pitchFamily="18" charset="0"/>
                <a:ea typeface="Calibri" panose="020F0502020204030204" pitchFamily="34" charset="0"/>
                <a:cs typeface="Times New Roman" panose="02020603050405020304" pitchFamily="18" charset="0"/>
              </a:rPr>
              <a:t>next question.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7778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046599" y="313304"/>
            <a:ext cx="6902669" cy="6165338"/>
          </a:xfrm>
          <a:prstGeom prst="rect">
            <a:avLst/>
          </a:prstGeom>
        </p:spPr>
      </p:pic>
      <p:sp>
        <p:nvSpPr>
          <p:cNvPr id="6" name="Oval 5"/>
          <p:cNvSpPr/>
          <p:nvPr/>
        </p:nvSpPr>
        <p:spPr>
          <a:xfrm>
            <a:off x="1046599" y="4698124"/>
            <a:ext cx="882869" cy="830318"/>
          </a:xfrm>
          <a:prstGeom prst="ellipse">
            <a:avLst/>
          </a:prstGeom>
          <a:solidFill>
            <a:srgbClr val="FFFF00">
              <a:alpha val="34000"/>
            </a:srgbClr>
          </a:solidFill>
          <a:ln w="3175">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2974905"/>
      </p:ext>
    </p:extLst>
  </p:cSld>
  <p:clrMapOvr>
    <a:masterClrMapping/>
  </p:clrMapOvr>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Beam</Template>
  <TotalTime>14840</TotalTime>
  <Words>113</Words>
  <Application>Microsoft Office PowerPoint</Application>
  <PresentationFormat>On-screen Show (4:3)</PresentationFormat>
  <Paragraphs>7</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宋体</vt:lpstr>
      <vt:lpstr>Arial</vt:lpstr>
      <vt:lpstr>Calibri</vt:lpstr>
      <vt:lpstr>Times New Roman</vt:lpstr>
      <vt:lpstr>Wingdings</vt:lpstr>
      <vt:lpstr>Beam</vt:lpstr>
      <vt:lpstr>PowerPoint Presentation</vt:lpstr>
      <vt:lpstr>PowerPoint Presentation</vt:lpstr>
    </vt:vector>
  </TitlesOfParts>
  <Company>City University of Hong Kong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Peter</dc:creator>
  <cp:lastModifiedBy>eewmtsan eewmtsan</cp:lastModifiedBy>
  <cp:revision>264</cp:revision>
  <dcterms:created xsi:type="dcterms:W3CDTF">2006-01-08T07:50:50Z</dcterms:created>
  <dcterms:modified xsi:type="dcterms:W3CDTF">2020-03-03T09:54:19Z</dcterms:modified>
</cp:coreProperties>
</file>